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5" r:id="rId6"/>
    <p:sldId id="266" r:id="rId7"/>
    <p:sldId id="267" r:id="rId8"/>
    <p:sldId id="269" r:id="rId9"/>
    <p:sldId id="270" r:id="rId10"/>
    <p:sldId id="261" r:id="rId11"/>
  </p:sldIdLst>
  <p:sldSz cx="12192000" cy="6858000"/>
  <p:notesSz cx="6858000" cy="9144000"/>
  <p:embeddedFontLst>
    <p:embeddedFont>
      <p:font typeface="나눔고딕" panose="020B0600000101010101" charset="-127"/>
      <p:regular r:id="rId12"/>
      <p:bold r:id="rId13"/>
    </p:embeddedFont>
    <p:embeddedFont>
      <p:font typeface="나눔바른고딕" panose="020B0600000101010101" charset="-127"/>
      <p:regular r:id="rId14"/>
      <p:bold r:id="rId15"/>
    </p:embeddedFont>
    <p:embeddedFont>
      <p:font typeface="맑은 고딕" panose="020B0503020000020004" pitchFamily="50" charset="-127"/>
      <p:regular r:id="rId16"/>
      <p:bold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7CCF"/>
    <a:srgbClr val="D0E1F9"/>
    <a:srgbClr val="FF2994"/>
    <a:srgbClr val="0073AF"/>
    <a:srgbClr val="1E28FA"/>
    <a:srgbClr val="006192"/>
    <a:srgbClr val="D0E1F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950" y="8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A59D61-D0BA-4671-8391-0820F1AC0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8CE7839-FF47-42E3-A712-F783C1020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CDDDB3-761D-4C9E-80F3-72C3C125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FA25F86-B635-40B5-8BF7-9D7491FDD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642DFE-9D17-4852-A0E6-02A0D447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343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4D9C51-9466-49B6-8160-167373B5C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EFA5502-DB6D-49B3-910C-02D52DA75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D4059A-DF1C-4DCF-897E-6D14D6D28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824C17-3014-4A1F-B4D9-439230891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1328FD-D3E8-4443-A8DB-425607363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4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B4D7D0C-3882-456B-BB1C-A37284BFEE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932FC8F-FB1F-4391-8169-F092D361A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D29D86-1B48-4E13-8D14-EBFCC40B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00AF41-8FA7-40BA-8958-D028BF47C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FDEBB3-8823-4FDE-BCB3-E7337671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2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C525F2-81EF-4F35-8FFC-C2E548FF5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482C48-BB2D-4092-B20B-487AB1E4E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A2F180F-15ED-479A-8734-F037708AC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2AC81A-3AF7-487C-B3E5-D716819D8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E518697-1026-4D64-9D9D-1D2FAED95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982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E55427-15EC-4AD6-97B2-B15ED8AEB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937439F-B08C-4D82-AA14-A39AD59A3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CFC7EC-A741-4C8D-83CD-223FAB5A7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C564D1-6D20-46E3-B600-8AEA54FA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CD7127-1C29-4BE4-B68A-968F2869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9405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9453D5-44A0-47B4-ACDB-9E5F794F8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A7519D7-907E-49FA-B14D-BE0804117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3184156-CD14-47F6-A17D-F3F06C644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F200B6-95B1-4B79-92AB-9A99994D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D3B87A-8B69-4C02-B0C2-992171C5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B28600-63A2-4195-B8B7-92E45A94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30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7C4850-A1E0-49F2-8633-6BC703FBE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ED406A-3E61-4654-ACA7-BCF5009F6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04BFA01-05F5-42B8-8656-686BB7409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F2E14CF-999A-4D1F-A702-A8244D4B2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14C644F-E113-46AD-9E38-086819A42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1D67DCA-D779-4657-BB05-433570959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1AF4CE3-DE2E-466A-9C08-A9A1F4C02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E5BB3A0-6D71-455D-BAEB-7C201CFF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24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E34C64-8889-46FB-A075-3C1BBC0B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4886971-8013-411E-83FF-3E00012E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0CFE0B4-2CCC-4130-ACA0-94327D96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A860F58-B00F-4823-BC81-E190B4B0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972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CDAFC75-98C2-4A1E-9983-E8A46769C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D0399AD-741B-4B29-BDAA-7F94A49E7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7D7F2E9-E1ED-4D1C-8458-C4B33D8D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9932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CF6ECD-0B6A-4151-A896-24734BBEE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0F06BD-60B5-4285-84CA-C2AC943A5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054EA6E-8961-4FD7-9C15-F5C199416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C1335C-337D-47B1-89A4-11486989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305FDB-07E9-40DE-A3DD-D1E096CB2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F33C0C-BB72-4475-8DB1-7EBBFF41F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69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F65CC6-379B-400C-8C5A-0FF97DF5F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DE15B55-E486-4826-BC1C-0DC97AC805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9A83BEC-E7E2-4864-8617-2DE7B69EA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7D2AF80-10FC-448C-9EAB-E710E9B36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9F9DE13-1881-4312-87B5-0E47C21B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555DDE0-C6E4-4EFD-AA8F-A21F63E87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361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3744D78-1F51-430A-A916-66E0957D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FF61DB-7314-4A2F-8C1A-C63F282A5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D7943D-E264-4356-BAFD-4EB15E93F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5EC01-BD9E-4C99-AA80-06660035B37B}" type="datetimeFigureOut">
              <a:rPr lang="ko-KR" altLang="en-US" smtClean="0"/>
              <a:t>2022-10-20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0FC8F9-3CFC-4A28-A510-FBFB55AF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7955E2-39E4-4248-BAD5-5273EE6A0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9C0E4-0555-44AA-A96E-30F02144CA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173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D183BD-C24C-416D-A4A4-076E60B4A028}"/>
              </a:ext>
            </a:extLst>
          </p:cNvPr>
          <p:cNvSpPr txBox="1"/>
          <p:nvPr/>
        </p:nvSpPr>
        <p:spPr>
          <a:xfrm>
            <a:off x="1299386" y="726520"/>
            <a:ext cx="94600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dirty="0">
                <a:solidFill>
                  <a:srgbClr val="FF2994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제목</a:t>
            </a:r>
            <a:r>
              <a:rPr lang="en-US" altLang="ko-KR" sz="6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!</a:t>
            </a:r>
            <a:r>
              <a:rPr lang="ko-KR" altLang="en-US" sz="6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 </a:t>
            </a:r>
            <a:r>
              <a:rPr lang="en-US" altLang="ko-KR" sz="6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- </a:t>
            </a:r>
            <a:r>
              <a:rPr lang="ko-KR" altLang="en-US" sz="6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더 다양한 디자인</a:t>
            </a:r>
            <a:endParaRPr lang="en-US" altLang="ko-KR" sz="60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  <a:p>
            <a:r>
              <a:rPr lang="en-US" altLang="ko-KR" sz="6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          </a:t>
            </a:r>
            <a:r>
              <a:rPr lang="ko-KR" altLang="en-US" sz="6000" u="sng" dirty="0" err="1">
                <a:solidFill>
                  <a:srgbClr val="FF0000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미리캔버스</a:t>
            </a:r>
            <a:r>
              <a:rPr lang="ko-KR" altLang="en-US" sz="6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활용</a:t>
            </a:r>
          </a:p>
        </p:txBody>
      </p:sp>
      <p:sp>
        <p:nvSpPr>
          <p:cNvPr id="22" name="자유형: 도형 21">
            <a:extLst>
              <a:ext uri="{FF2B5EF4-FFF2-40B4-BE49-F238E27FC236}">
                <a16:creationId xmlns:a16="http://schemas.microsoft.com/office/drawing/2014/main" id="{75B93F97-0557-4508-8938-1FE6A5414200}"/>
              </a:ext>
            </a:extLst>
          </p:cNvPr>
          <p:cNvSpPr/>
          <p:nvPr/>
        </p:nvSpPr>
        <p:spPr>
          <a:xfrm>
            <a:off x="11215036" y="0"/>
            <a:ext cx="976964" cy="1116530"/>
          </a:xfrm>
          <a:custGeom>
            <a:avLst/>
            <a:gdLst>
              <a:gd name="connsiteX0" fmla="*/ 14069 w 976964"/>
              <a:gd name="connsiteY0" fmla="*/ 0 h 1116530"/>
              <a:gd name="connsiteX1" fmla="*/ 976964 w 976964"/>
              <a:gd name="connsiteY1" fmla="*/ 0 h 1116530"/>
              <a:gd name="connsiteX2" fmla="*/ 976964 w 976964"/>
              <a:gd name="connsiteY2" fmla="*/ 1116530 h 1116530"/>
              <a:gd name="connsiteX3" fmla="*/ 0 w 976964"/>
              <a:gd name="connsiteY3" fmla="*/ 139566 h 111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964" h="1116530">
                <a:moveTo>
                  <a:pt x="14069" y="0"/>
                </a:moveTo>
                <a:lnTo>
                  <a:pt x="976964" y="0"/>
                </a:lnTo>
                <a:lnTo>
                  <a:pt x="976964" y="1116530"/>
                </a:lnTo>
                <a:cubicBezTo>
                  <a:pt x="437402" y="1116530"/>
                  <a:pt x="0" y="679128"/>
                  <a:pt x="0" y="13956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9E8F29D0-CA0E-4699-B92F-4E3F0314CC83}"/>
              </a:ext>
            </a:extLst>
          </p:cNvPr>
          <p:cNvSpPr/>
          <p:nvPr/>
        </p:nvSpPr>
        <p:spPr>
          <a:xfrm>
            <a:off x="9261108" y="5881036"/>
            <a:ext cx="1953928" cy="976964"/>
          </a:xfrm>
          <a:custGeom>
            <a:avLst/>
            <a:gdLst>
              <a:gd name="connsiteX0" fmla="*/ 976964 w 1953928"/>
              <a:gd name="connsiteY0" fmla="*/ 0 h 976964"/>
              <a:gd name="connsiteX1" fmla="*/ 1953928 w 1953928"/>
              <a:gd name="connsiteY1" fmla="*/ 976964 h 976964"/>
              <a:gd name="connsiteX2" fmla="*/ 0 w 1953928"/>
              <a:gd name="connsiteY2" fmla="*/ 976964 h 976964"/>
              <a:gd name="connsiteX3" fmla="*/ 976964 w 1953928"/>
              <a:gd name="connsiteY3" fmla="*/ 0 h 976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3928" h="976964">
                <a:moveTo>
                  <a:pt x="976964" y="0"/>
                </a:moveTo>
                <a:cubicBezTo>
                  <a:pt x="1516526" y="0"/>
                  <a:pt x="1953928" y="437402"/>
                  <a:pt x="1953928" y="976964"/>
                </a:cubicBezTo>
                <a:lnTo>
                  <a:pt x="0" y="976964"/>
                </a:lnTo>
                <a:cubicBezTo>
                  <a:pt x="0" y="437402"/>
                  <a:pt x="437402" y="0"/>
                  <a:pt x="976964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id="{ED5A5396-E19C-419D-9884-9DFFBCA1CF82}"/>
              </a:ext>
            </a:extLst>
          </p:cNvPr>
          <p:cNvSpPr/>
          <p:nvPr/>
        </p:nvSpPr>
        <p:spPr>
          <a:xfrm>
            <a:off x="1558891" y="0"/>
            <a:ext cx="1652336" cy="826168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자유형: 도형 19">
            <a:extLst>
              <a:ext uri="{FF2B5EF4-FFF2-40B4-BE49-F238E27FC236}">
                <a16:creationId xmlns:a16="http://schemas.microsoft.com/office/drawing/2014/main" id="{1572FB7B-5AFF-49E7-B8C2-E1DC8185D064}"/>
              </a:ext>
            </a:extLst>
          </p:cNvPr>
          <p:cNvSpPr/>
          <p:nvPr/>
        </p:nvSpPr>
        <p:spPr>
          <a:xfrm>
            <a:off x="0" y="4786963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10CD09-CBDF-4945-8191-FDA6382F136C}"/>
              </a:ext>
            </a:extLst>
          </p:cNvPr>
          <p:cNvSpPr txBox="1"/>
          <p:nvPr/>
        </p:nvSpPr>
        <p:spPr>
          <a:xfrm>
            <a:off x="9146235" y="6046352"/>
            <a:ext cx="2676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학번</a:t>
            </a:r>
            <a:r>
              <a:rPr lang="en-US" altLang="ko-KR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이름 등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DF4AAD6-EFAC-470C-B1DB-358BC1437CA4}"/>
              </a:ext>
            </a:extLst>
          </p:cNvPr>
          <p:cNvSpPr/>
          <p:nvPr/>
        </p:nvSpPr>
        <p:spPr>
          <a:xfrm>
            <a:off x="1432524" y="2565864"/>
            <a:ext cx="9422095" cy="223620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34C353-3F3F-4F1F-A502-03DE96AD749C}"/>
              </a:ext>
            </a:extLst>
          </p:cNvPr>
          <p:cNvSpPr txBox="1"/>
          <p:nvPr/>
        </p:nvSpPr>
        <p:spPr>
          <a:xfrm>
            <a:off x="2462061" y="2954801"/>
            <a:ext cx="6684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창의창업 아이디어 공모 </a:t>
            </a:r>
            <a:r>
              <a:rPr lang="en-US" altLang="ko-KR" sz="2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– </a:t>
            </a:r>
            <a:r>
              <a:rPr lang="ko-KR" altLang="en-US" sz="2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소제목</a:t>
            </a:r>
          </a:p>
        </p:txBody>
      </p:sp>
    </p:spTree>
    <p:extLst>
      <p:ext uri="{BB962C8B-B14F-4D97-AF65-F5344CB8AC3E}">
        <p14:creationId xmlns:p14="http://schemas.microsoft.com/office/powerpoint/2010/main" val="336996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059E9535-EB8F-4F31-87F0-D22AABB72325}"/>
              </a:ext>
            </a:extLst>
          </p:cNvPr>
          <p:cNvSpPr/>
          <p:nvPr/>
        </p:nvSpPr>
        <p:spPr>
          <a:xfrm>
            <a:off x="11713952" y="0"/>
            <a:ext cx="478048" cy="546341"/>
          </a:xfrm>
          <a:custGeom>
            <a:avLst/>
            <a:gdLst>
              <a:gd name="connsiteX0" fmla="*/ 14069 w 976964"/>
              <a:gd name="connsiteY0" fmla="*/ 0 h 1116530"/>
              <a:gd name="connsiteX1" fmla="*/ 976964 w 976964"/>
              <a:gd name="connsiteY1" fmla="*/ 0 h 1116530"/>
              <a:gd name="connsiteX2" fmla="*/ 976964 w 976964"/>
              <a:gd name="connsiteY2" fmla="*/ 1116530 h 1116530"/>
              <a:gd name="connsiteX3" fmla="*/ 0 w 976964"/>
              <a:gd name="connsiteY3" fmla="*/ 139566 h 111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964" h="1116530">
                <a:moveTo>
                  <a:pt x="14069" y="0"/>
                </a:moveTo>
                <a:lnTo>
                  <a:pt x="976964" y="0"/>
                </a:lnTo>
                <a:lnTo>
                  <a:pt x="976964" y="1116530"/>
                </a:lnTo>
                <a:cubicBezTo>
                  <a:pt x="437402" y="1116530"/>
                  <a:pt x="0" y="679128"/>
                  <a:pt x="0" y="13956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E49CDFCE-D3C5-4342-B711-089413E39D6F}"/>
              </a:ext>
            </a:extLst>
          </p:cNvPr>
          <p:cNvSpPr/>
          <p:nvPr/>
        </p:nvSpPr>
        <p:spPr>
          <a:xfrm>
            <a:off x="7015212" y="6389576"/>
            <a:ext cx="956098" cy="478049"/>
          </a:xfrm>
          <a:custGeom>
            <a:avLst/>
            <a:gdLst>
              <a:gd name="connsiteX0" fmla="*/ 976964 w 1953928"/>
              <a:gd name="connsiteY0" fmla="*/ 0 h 976964"/>
              <a:gd name="connsiteX1" fmla="*/ 1953928 w 1953928"/>
              <a:gd name="connsiteY1" fmla="*/ 976964 h 976964"/>
              <a:gd name="connsiteX2" fmla="*/ 0 w 1953928"/>
              <a:gd name="connsiteY2" fmla="*/ 976964 h 976964"/>
              <a:gd name="connsiteX3" fmla="*/ 976964 w 1953928"/>
              <a:gd name="connsiteY3" fmla="*/ 0 h 976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3928" h="976964">
                <a:moveTo>
                  <a:pt x="976964" y="0"/>
                </a:moveTo>
                <a:cubicBezTo>
                  <a:pt x="1516526" y="0"/>
                  <a:pt x="1953928" y="437402"/>
                  <a:pt x="1953928" y="976964"/>
                </a:cubicBezTo>
                <a:lnTo>
                  <a:pt x="0" y="976964"/>
                </a:lnTo>
                <a:cubicBezTo>
                  <a:pt x="0" y="437402"/>
                  <a:pt x="437402" y="0"/>
                  <a:pt x="976964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자유형: 도형 8">
            <a:extLst>
              <a:ext uri="{FF2B5EF4-FFF2-40B4-BE49-F238E27FC236}">
                <a16:creationId xmlns:a16="http://schemas.microsoft.com/office/drawing/2014/main" id="{08A99201-1C59-4AE5-87CE-2E2629899FEA}"/>
              </a:ext>
            </a:extLst>
          </p:cNvPr>
          <p:cNvSpPr/>
          <p:nvPr/>
        </p:nvSpPr>
        <p:spPr>
          <a:xfrm>
            <a:off x="1558891" y="0"/>
            <a:ext cx="808522" cy="404261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자유형: 도형 9">
            <a:extLst>
              <a:ext uri="{FF2B5EF4-FFF2-40B4-BE49-F238E27FC236}">
                <a16:creationId xmlns:a16="http://schemas.microsoft.com/office/drawing/2014/main" id="{33CA95B4-FBB8-43DF-A825-3F1789AD7CAC}"/>
              </a:ext>
            </a:extLst>
          </p:cNvPr>
          <p:cNvSpPr/>
          <p:nvPr/>
        </p:nvSpPr>
        <p:spPr>
          <a:xfrm>
            <a:off x="0" y="4786963"/>
            <a:ext cx="387385" cy="774769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51A9B7A-3CAC-4432-BB29-368F90BF006D}"/>
              </a:ext>
            </a:extLst>
          </p:cNvPr>
          <p:cNvSpPr/>
          <p:nvPr/>
        </p:nvSpPr>
        <p:spPr>
          <a:xfrm>
            <a:off x="917608" y="529389"/>
            <a:ext cx="10356783" cy="5804034"/>
          </a:xfrm>
          <a:prstGeom prst="rect">
            <a:avLst/>
          </a:prstGeom>
          <a:noFill/>
          <a:ln>
            <a:solidFill>
              <a:srgbClr val="567C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 descr="텍스트, 그리기이(가) 표시된 사진&#10;&#10;자동 생성된 설명">
            <a:extLst>
              <a:ext uri="{FF2B5EF4-FFF2-40B4-BE49-F238E27FC236}">
                <a16:creationId xmlns:a16="http://schemas.microsoft.com/office/drawing/2014/main" id="{5553528C-DE98-4308-9D0E-8C8583B17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745" y="4859154"/>
            <a:ext cx="2204186" cy="14694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FEA0306-5A37-42E7-BCC3-AD8307B48577}"/>
              </a:ext>
            </a:extLst>
          </p:cNvPr>
          <p:cNvSpPr txBox="1"/>
          <p:nvPr/>
        </p:nvSpPr>
        <p:spPr>
          <a:xfrm>
            <a:off x="4818394" y="3075057"/>
            <a:ext cx="4071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감사합니다</a:t>
            </a:r>
            <a:r>
              <a:rPr lang="en-US" altLang="ko-KR" sz="4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.</a:t>
            </a:r>
            <a:endParaRPr lang="ko-KR" altLang="en-US" sz="40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613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D183BD-C24C-416D-A4A4-076E60B4A028}"/>
              </a:ext>
            </a:extLst>
          </p:cNvPr>
          <p:cNvSpPr txBox="1"/>
          <p:nvPr/>
        </p:nvSpPr>
        <p:spPr>
          <a:xfrm>
            <a:off x="2598821" y="1061898"/>
            <a:ext cx="1645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목차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10CD09-CBDF-4945-8191-FDA6382F136C}"/>
              </a:ext>
            </a:extLst>
          </p:cNvPr>
          <p:cNvSpPr txBox="1"/>
          <p:nvPr/>
        </p:nvSpPr>
        <p:spPr>
          <a:xfrm>
            <a:off x="1586566" y="2509894"/>
            <a:ext cx="906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01</a:t>
            </a:r>
            <a:endParaRPr lang="ko-KR" altLang="en-US" sz="36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CB9C80-FAF1-466E-9D9D-F013B2B1D3FD}"/>
              </a:ext>
            </a:extLst>
          </p:cNvPr>
          <p:cNvSpPr txBox="1"/>
          <p:nvPr/>
        </p:nvSpPr>
        <p:spPr>
          <a:xfrm>
            <a:off x="1586566" y="3279335"/>
            <a:ext cx="906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02</a:t>
            </a:r>
            <a:endParaRPr lang="ko-KR" altLang="en-US" sz="36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7CA505-021B-4AB2-9ACA-C2B138012E8A}"/>
              </a:ext>
            </a:extLst>
          </p:cNvPr>
          <p:cNvSpPr txBox="1"/>
          <p:nvPr/>
        </p:nvSpPr>
        <p:spPr>
          <a:xfrm>
            <a:off x="1586566" y="4048776"/>
            <a:ext cx="906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03</a:t>
            </a:r>
            <a:endParaRPr lang="ko-KR" altLang="en-US" sz="36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9A7081-2FFF-4D6C-8C56-565C2ACF90E1}"/>
              </a:ext>
            </a:extLst>
          </p:cNvPr>
          <p:cNvSpPr txBox="1"/>
          <p:nvPr/>
        </p:nvSpPr>
        <p:spPr>
          <a:xfrm>
            <a:off x="2437891" y="3371667"/>
            <a:ext cx="2831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소개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606EC3-7F68-47B7-BE90-C9B310F63859}"/>
              </a:ext>
            </a:extLst>
          </p:cNvPr>
          <p:cNvSpPr txBox="1"/>
          <p:nvPr/>
        </p:nvSpPr>
        <p:spPr>
          <a:xfrm>
            <a:off x="2437891" y="4131483"/>
            <a:ext cx="5194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활용방안 및 기대효과</a:t>
            </a:r>
          </a:p>
        </p:txBody>
      </p: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id="{845F4CA0-0F05-4698-9D9D-513F1B644055}"/>
              </a:ext>
            </a:extLst>
          </p:cNvPr>
          <p:cNvSpPr/>
          <p:nvPr/>
        </p:nvSpPr>
        <p:spPr>
          <a:xfrm>
            <a:off x="0" y="5122131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9D19D80D-83F4-4966-8F18-9E467ECA56B0}"/>
              </a:ext>
            </a:extLst>
          </p:cNvPr>
          <p:cNvSpPr/>
          <p:nvPr/>
        </p:nvSpPr>
        <p:spPr>
          <a:xfrm>
            <a:off x="4934553" y="0"/>
            <a:ext cx="1652336" cy="826168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자유형: 도형 17">
            <a:extLst>
              <a:ext uri="{FF2B5EF4-FFF2-40B4-BE49-F238E27FC236}">
                <a16:creationId xmlns:a16="http://schemas.microsoft.com/office/drawing/2014/main" id="{CD947504-A758-4B66-BE85-71EFC8E67986}"/>
              </a:ext>
            </a:extLst>
          </p:cNvPr>
          <p:cNvSpPr/>
          <p:nvPr/>
        </p:nvSpPr>
        <p:spPr>
          <a:xfrm rot="10800000">
            <a:off x="11400322" y="826168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85753-D6FB-419D-BF4E-4FE7E964D704}"/>
              </a:ext>
            </a:extLst>
          </p:cNvPr>
          <p:cNvSpPr txBox="1"/>
          <p:nvPr/>
        </p:nvSpPr>
        <p:spPr>
          <a:xfrm>
            <a:off x="2437890" y="2633004"/>
            <a:ext cx="444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제안 배경 </a:t>
            </a:r>
          </a:p>
        </p:txBody>
      </p:sp>
    </p:spTree>
    <p:extLst>
      <p:ext uri="{BB962C8B-B14F-4D97-AF65-F5344CB8AC3E}">
        <p14:creationId xmlns:p14="http://schemas.microsoft.com/office/powerpoint/2010/main" val="283580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그리기이(가) 표시된 사진&#10;&#10;자동 생성된 설명">
            <a:extLst>
              <a:ext uri="{FF2B5EF4-FFF2-40B4-BE49-F238E27FC236}">
                <a16:creationId xmlns:a16="http://schemas.microsoft.com/office/drawing/2014/main" id="{6AF19023-79D6-46FF-8B3C-3BAD52DBA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949" y="3187299"/>
            <a:ext cx="5506051" cy="36707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210CD09-CBDF-4945-8191-FDA6382F136C}"/>
              </a:ext>
            </a:extLst>
          </p:cNvPr>
          <p:cNvSpPr txBox="1"/>
          <p:nvPr/>
        </p:nvSpPr>
        <p:spPr>
          <a:xfrm>
            <a:off x="2038952" y="1667885"/>
            <a:ext cx="324531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6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01</a:t>
            </a:r>
            <a:endParaRPr lang="ko-KR" altLang="en-US" sz="166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50E8BB-7895-4343-A9A2-A3B18E2695AA}"/>
              </a:ext>
            </a:extLst>
          </p:cNvPr>
          <p:cNvSpPr txBox="1"/>
          <p:nvPr/>
        </p:nvSpPr>
        <p:spPr>
          <a:xfrm>
            <a:off x="761798" y="4307783"/>
            <a:ext cx="5223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제안 배경</a:t>
            </a:r>
          </a:p>
        </p:txBody>
      </p: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id="{6F9DAC47-ADA9-448B-962D-D06087C47664}"/>
              </a:ext>
            </a:extLst>
          </p:cNvPr>
          <p:cNvSpPr/>
          <p:nvPr/>
        </p:nvSpPr>
        <p:spPr>
          <a:xfrm>
            <a:off x="0" y="5122131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05291E35-8C9C-4BF5-9558-4A18F2D51C71}"/>
              </a:ext>
            </a:extLst>
          </p:cNvPr>
          <p:cNvSpPr/>
          <p:nvPr/>
        </p:nvSpPr>
        <p:spPr>
          <a:xfrm>
            <a:off x="4934553" y="0"/>
            <a:ext cx="1652336" cy="826168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자유형: 도형 17">
            <a:extLst>
              <a:ext uri="{FF2B5EF4-FFF2-40B4-BE49-F238E27FC236}">
                <a16:creationId xmlns:a16="http://schemas.microsoft.com/office/drawing/2014/main" id="{C67179C2-116F-454D-8B84-B0719C9F0BB3}"/>
              </a:ext>
            </a:extLst>
          </p:cNvPr>
          <p:cNvSpPr/>
          <p:nvPr/>
        </p:nvSpPr>
        <p:spPr>
          <a:xfrm rot="10800000">
            <a:off x="11400322" y="826168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837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: 도형 11">
            <a:extLst>
              <a:ext uri="{FF2B5EF4-FFF2-40B4-BE49-F238E27FC236}">
                <a16:creationId xmlns:a16="http://schemas.microsoft.com/office/drawing/2014/main" id="{F03568BB-C775-4C50-A96F-88FB2013FB0D}"/>
              </a:ext>
            </a:extLst>
          </p:cNvPr>
          <p:cNvSpPr/>
          <p:nvPr/>
        </p:nvSpPr>
        <p:spPr>
          <a:xfrm>
            <a:off x="11713952" y="0"/>
            <a:ext cx="478048" cy="546341"/>
          </a:xfrm>
          <a:custGeom>
            <a:avLst/>
            <a:gdLst>
              <a:gd name="connsiteX0" fmla="*/ 14069 w 976964"/>
              <a:gd name="connsiteY0" fmla="*/ 0 h 1116530"/>
              <a:gd name="connsiteX1" fmla="*/ 976964 w 976964"/>
              <a:gd name="connsiteY1" fmla="*/ 0 h 1116530"/>
              <a:gd name="connsiteX2" fmla="*/ 976964 w 976964"/>
              <a:gd name="connsiteY2" fmla="*/ 1116530 h 1116530"/>
              <a:gd name="connsiteX3" fmla="*/ 0 w 976964"/>
              <a:gd name="connsiteY3" fmla="*/ 139566 h 111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964" h="1116530">
                <a:moveTo>
                  <a:pt x="14069" y="0"/>
                </a:moveTo>
                <a:lnTo>
                  <a:pt x="976964" y="0"/>
                </a:lnTo>
                <a:lnTo>
                  <a:pt x="976964" y="1116530"/>
                </a:lnTo>
                <a:cubicBezTo>
                  <a:pt x="437402" y="1116530"/>
                  <a:pt x="0" y="679128"/>
                  <a:pt x="0" y="13956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BBA723FC-8CEE-4EF0-AEA1-EB52D4982579}"/>
              </a:ext>
            </a:extLst>
          </p:cNvPr>
          <p:cNvSpPr/>
          <p:nvPr/>
        </p:nvSpPr>
        <p:spPr>
          <a:xfrm>
            <a:off x="9614479" y="6379951"/>
            <a:ext cx="956098" cy="478049"/>
          </a:xfrm>
          <a:custGeom>
            <a:avLst/>
            <a:gdLst>
              <a:gd name="connsiteX0" fmla="*/ 976964 w 1953928"/>
              <a:gd name="connsiteY0" fmla="*/ 0 h 976964"/>
              <a:gd name="connsiteX1" fmla="*/ 1953928 w 1953928"/>
              <a:gd name="connsiteY1" fmla="*/ 976964 h 976964"/>
              <a:gd name="connsiteX2" fmla="*/ 0 w 1953928"/>
              <a:gd name="connsiteY2" fmla="*/ 976964 h 976964"/>
              <a:gd name="connsiteX3" fmla="*/ 976964 w 1953928"/>
              <a:gd name="connsiteY3" fmla="*/ 0 h 976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3928" h="976964">
                <a:moveTo>
                  <a:pt x="976964" y="0"/>
                </a:moveTo>
                <a:cubicBezTo>
                  <a:pt x="1516526" y="0"/>
                  <a:pt x="1953928" y="437402"/>
                  <a:pt x="1953928" y="976964"/>
                </a:cubicBezTo>
                <a:lnTo>
                  <a:pt x="0" y="976964"/>
                </a:lnTo>
                <a:cubicBezTo>
                  <a:pt x="0" y="437402"/>
                  <a:pt x="437402" y="0"/>
                  <a:pt x="976964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: 도형 13">
            <a:extLst>
              <a:ext uri="{FF2B5EF4-FFF2-40B4-BE49-F238E27FC236}">
                <a16:creationId xmlns:a16="http://schemas.microsoft.com/office/drawing/2014/main" id="{BC033FA5-5FCF-4D1A-BCA1-EABBFB9FF42C}"/>
              </a:ext>
            </a:extLst>
          </p:cNvPr>
          <p:cNvSpPr/>
          <p:nvPr/>
        </p:nvSpPr>
        <p:spPr>
          <a:xfrm>
            <a:off x="4928625" y="1357"/>
            <a:ext cx="808522" cy="404261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5DADA4A3-8B3D-486C-9ECE-B6D7828B5169}"/>
              </a:ext>
            </a:extLst>
          </p:cNvPr>
          <p:cNvSpPr/>
          <p:nvPr/>
        </p:nvSpPr>
        <p:spPr>
          <a:xfrm>
            <a:off x="0" y="5684429"/>
            <a:ext cx="387385" cy="774769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C69F7F1-02AD-4A97-BECB-188131464DA1}"/>
              </a:ext>
            </a:extLst>
          </p:cNvPr>
          <p:cNvSpPr/>
          <p:nvPr/>
        </p:nvSpPr>
        <p:spPr>
          <a:xfrm>
            <a:off x="604920" y="1569362"/>
            <a:ext cx="9965657" cy="4115067"/>
          </a:xfrm>
          <a:prstGeom prst="roundRect">
            <a:avLst/>
          </a:prstGeom>
          <a:noFill/>
          <a:ln>
            <a:solidFill>
              <a:srgbClr val="567C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5C897C-4A00-4AD4-9DF1-2BDFBBC180C8}"/>
              </a:ext>
            </a:extLst>
          </p:cNvPr>
          <p:cNvSpPr txBox="1"/>
          <p:nvPr/>
        </p:nvSpPr>
        <p:spPr>
          <a:xfrm>
            <a:off x="809003" y="1815425"/>
            <a:ext cx="4928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경험</a:t>
            </a:r>
            <a:r>
              <a:rPr lang="en-US" altLang="ko-KR" sz="28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, </a:t>
            </a:r>
            <a:r>
              <a:rPr lang="ko-KR" altLang="en-US" sz="28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사례 등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78EE5B2B-FB8C-44B0-97EA-A50A057AF5C7}"/>
              </a:ext>
            </a:extLst>
          </p:cNvPr>
          <p:cNvSpPr/>
          <p:nvPr/>
        </p:nvSpPr>
        <p:spPr>
          <a:xfrm>
            <a:off x="869946" y="2295467"/>
            <a:ext cx="2769900" cy="45719"/>
          </a:xfrm>
          <a:prstGeom prst="rect">
            <a:avLst/>
          </a:prstGeom>
          <a:solidFill>
            <a:srgbClr val="567C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17A615-541D-4271-B50B-B3F8A3123F7E}"/>
              </a:ext>
            </a:extLst>
          </p:cNvPr>
          <p:cNvSpPr txBox="1"/>
          <p:nvPr/>
        </p:nvSpPr>
        <p:spPr>
          <a:xfrm>
            <a:off x="404260" y="400639"/>
            <a:ext cx="69871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01. </a:t>
            </a:r>
            <a:r>
              <a:rPr lang="ko-KR" altLang="en-US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제안 배경</a:t>
            </a:r>
            <a:endParaRPr lang="en-US" altLang="ko-KR" sz="44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6162AA8-AE74-4BDB-BCF0-44EEF65BF88E}"/>
              </a:ext>
            </a:extLst>
          </p:cNvPr>
          <p:cNvSpPr/>
          <p:nvPr/>
        </p:nvSpPr>
        <p:spPr>
          <a:xfrm>
            <a:off x="473879" y="1170082"/>
            <a:ext cx="5888821" cy="56454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E04C35-7F24-49E7-A88A-761E8E2FFE47}"/>
              </a:ext>
            </a:extLst>
          </p:cNvPr>
          <p:cNvSpPr txBox="1"/>
          <p:nvPr/>
        </p:nvSpPr>
        <p:spPr>
          <a:xfrm>
            <a:off x="869946" y="2469292"/>
            <a:ext cx="932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567CC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ko-KR" altLang="en-US" dirty="0">
              <a:solidFill>
                <a:srgbClr val="567CCF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293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그리기이(가) 표시된 사진&#10;&#10;자동 생성된 설명">
            <a:extLst>
              <a:ext uri="{FF2B5EF4-FFF2-40B4-BE49-F238E27FC236}">
                <a16:creationId xmlns:a16="http://schemas.microsoft.com/office/drawing/2014/main" id="{6AF19023-79D6-46FF-8B3C-3BAD52DBA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949" y="3187299"/>
            <a:ext cx="5506051" cy="36707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210CD09-CBDF-4945-8191-FDA6382F136C}"/>
              </a:ext>
            </a:extLst>
          </p:cNvPr>
          <p:cNvSpPr txBox="1"/>
          <p:nvPr/>
        </p:nvSpPr>
        <p:spPr>
          <a:xfrm>
            <a:off x="2038952" y="1667885"/>
            <a:ext cx="324531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6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02</a:t>
            </a:r>
            <a:endParaRPr lang="ko-KR" altLang="en-US" sz="166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50E8BB-7895-4343-A9A2-A3B18E2695AA}"/>
              </a:ext>
            </a:extLst>
          </p:cNvPr>
          <p:cNvSpPr txBox="1"/>
          <p:nvPr/>
        </p:nvSpPr>
        <p:spPr>
          <a:xfrm>
            <a:off x="761798" y="4307783"/>
            <a:ext cx="5223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소개</a:t>
            </a:r>
          </a:p>
        </p:txBody>
      </p: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id="{6F9DAC47-ADA9-448B-962D-D06087C47664}"/>
              </a:ext>
            </a:extLst>
          </p:cNvPr>
          <p:cNvSpPr/>
          <p:nvPr/>
        </p:nvSpPr>
        <p:spPr>
          <a:xfrm>
            <a:off x="0" y="5122131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05291E35-8C9C-4BF5-9558-4A18F2D51C71}"/>
              </a:ext>
            </a:extLst>
          </p:cNvPr>
          <p:cNvSpPr/>
          <p:nvPr/>
        </p:nvSpPr>
        <p:spPr>
          <a:xfrm>
            <a:off x="4934553" y="0"/>
            <a:ext cx="1652336" cy="826168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자유형: 도형 17">
            <a:extLst>
              <a:ext uri="{FF2B5EF4-FFF2-40B4-BE49-F238E27FC236}">
                <a16:creationId xmlns:a16="http://schemas.microsoft.com/office/drawing/2014/main" id="{C67179C2-116F-454D-8B84-B0719C9F0BB3}"/>
              </a:ext>
            </a:extLst>
          </p:cNvPr>
          <p:cNvSpPr/>
          <p:nvPr/>
        </p:nvSpPr>
        <p:spPr>
          <a:xfrm rot="10800000">
            <a:off x="11400322" y="826168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66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: 도형 11">
            <a:extLst>
              <a:ext uri="{FF2B5EF4-FFF2-40B4-BE49-F238E27FC236}">
                <a16:creationId xmlns:a16="http://schemas.microsoft.com/office/drawing/2014/main" id="{F03568BB-C775-4C50-A96F-88FB2013FB0D}"/>
              </a:ext>
            </a:extLst>
          </p:cNvPr>
          <p:cNvSpPr/>
          <p:nvPr/>
        </p:nvSpPr>
        <p:spPr>
          <a:xfrm>
            <a:off x="11713952" y="0"/>
            <a:ext cx="478048" cy="546341"/>
          </a:xfrm>
          <a:custGeom>
            <a:avLst/>
            <a:gdLst>
              <a:gd name="connsiteX0" fmla="*/ 14069 w 976964"/>
              <a:gd name="connsiteY0" fmla="*/ 0 h 1116530"/>
              <a:gd name="connsiteX1" fmla="*/ 976964 w 976964"/>
              <a:gd name="connsiteY1" fmla="*/ 0 h 1116530"/>
              <a:gd name="connsiteX2" fmla="*/ 976964 w 976964"/>
              <a:gd name="connsiteY2" fmla="*/ 1116530 h 1116530"/>
              <a:gd name="connsiteX3" fmla="*/ 0 w 976964"/>
              <a:gd name="connsiteY3" fmla="*/ 139566 h 111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964" h="1116530">
                <a:moveTo>
                  <a:pt x="14069" y="0"/>
                </a:moveTo>
                <a:lnTo>
                  <a:pt x="976964" y="0"/>
                </a:lnTo>
                <a:lnTo>
                  <a:pt x="976964" y="1116530"/>
                </a:lnTo>
                <a:cubicBezTo>
                  <a:pt x="437402" y="1116530"/>
                  <a:pt x="0" y="679128"/>
                  <a:pt x="0" y="13956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BBA723FC-8CEE-4EF0-AEA1-EB52D4982579}"/>
              </a:ext>
            </a:extLst>
          </p:cNvPr>
          <p:cNvSpPr/>
          <p:nvPr/>
        </p:nvSpPr>
        <p:spPr>
          <a:xfrm>
            <a:off x="9614479" y="6379951"/>
            <a:ext cx="956098" cy="478049"/>
          </a:xfrm>
          <a:custGeom>
            <a:avLst/>
            <a:gdLst>
              <a:gd name="connsiteX0" fmla="*/ 976964 w 1953928"/>
              <a:gd name="connsiteY0" fmla="*/ 0 h 976964"/>
              <a:gd name="connsiteX1" fmla="*/ 1953928 w 1953928"/>
              <a:gd name="connsiteY1" fmla="*/ 976964 h 976964"/>
              <a:gd name="connsiteX2" fmla="*/ 0 w 1953928"/>
              <a:gd name="connsiteY2" fmla="*/ 976964 h 976964"/>
              <a:gd name="connsiteX3" fmla="*/ 976964 w 1953928"/>
              <a:gd name="connsiteY3" fmla="*/ 0 h 976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3928" h="976964">
                <a:moveTo>
                  <a:pt x="976964" y="0"/>
                </a:moveTo>
                <a:cubicBezTo>
                  <a:pt x="1516526" y="0"/>
                  <a:pt x="1953928" y="437402"/>
                  <a:pt x="1953928" y="976964"/>
                </a:cubicBezTo>
                <a:lnTo>
                  <a:pt x="0" y="976964"/>
                </a:lnTo>
                <a:cubicBezTo>
                  <a:pt x="0" y="437402"/>
                  <a:pt x="437402" y="0"/>
                  <a:pt x="976964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: 도형 13">
            <a:extLst>
              <a:ext uri="{FF2B5EF4-FFF2-40B4-BE49-F238E27FC236}">
                <a16:creationId xmlns:a16="http://schemas.microsoft.com/office/drawing/2014/main" id="{BC033FA5-5FCF-4D1A-BCA1-EABBFB9FF42C}"/>
              </a:ext>
            </a:extLst>
          </p:cNvPr>
          <p:cNvSpPr/>
          <p:nvPr/>
        </p:nvSpPr>
        <p:spPr>
          <a:xfrm>
            <a:off x="4928625" y="1357"/>
            <a:ext cx="808522" cy="404261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5DADA4A3-8B3D-486C-9ECE-B6D7828B5169}"/>
              </a:ext>
            </a:extLst>
          </p:cNvPr>
          <p:cNvSpPr/>
          <p:nvPr/>
        </p:nvSpPr>
        <p:spPr>
          <a:xfrm>
            <a:off x="0" y="5684429"/>
            <a:ext cx="387385" cy="774769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C69F7F1-02AD-4A97-BECB-188131464DA1}"/>
              </a:ext>
            </a:extLst>
          </p:cNvPr>
          <p:cNvSpPr/>
          <p:nvPr/>
        </p:nvSpPr>
        <p:spPr>
          <a:xfrm>
            <a:off x="665825" y="1782279"/>
            <a:ext cx="5154967" cy="4394447"/>
          </a:xfrm>
          <a:prstGeom prst="roundRect">
            <a:avLst/>
          </a:prstGeom>
          <a:noFill/>
          <a:ln>
            <a:solidFill>
              <a:srgbClr val="567CC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5C897C-4A00-4AD4-9DF1-2BDFBBC180C8}"/>
              </a:ext>
            </a:extLst>
          </p:cNvPr>
          <p:cNvSpPr txBox="1"/>
          <p:nvPr/>
        </p:nvSpPr>
        <p:spPr>
          <a:xfrm>
            <a:off x="840328" y="2170639"/>
            <a:ext cx="4843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F2994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장점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C8C1E88-4B07-43A2-A4A1-E1A3B2E36B33}"/>
              </a:ext>
            </a:extLst>
          </p:cNvPr>
          <p:cNvSpPr txBox="1"/>
          <p:nvPr/>
        </p:nvSpPr>
        <p:spPr>
          <a:xfrm>
            <a:off x="3823491" y="498398"/>
            <a:ext cx="50061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02. </a:t>
            </a:r>
            <a:r>
              <a:rPr lang="ko-KR" altLang="en-US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소개</a:t>
            </a:r>
            <a:endParaRPr lang="en-US" altLang="ko-KR" sz="44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4BD119D7-8D10-43BA-A581-B25B70EAA6A7}"/>
              </a:ext>
            </a:extLst>
          </p:cNvPr>
          <p:cNvSpPr/>
          <p:nvPr/>
        </p:nvSpPr>
        <p:spPr>
          <a:xfrm>
            <a:off x="3893110" y="1267840"/>
            <a:ext cx="4501589" cy="92779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사각형: 둥근 모서리 30">
            <a:extLst>
              <a:ext uri="{FF2B5EF4-FFF2-40B4-BE49-F238E27FC236}">
                <a16:creationId xmlns:a16="http://schemas.microsoft.com/office/drawing/2014/main" id="{2E0C54DA-90AD-4C62-BFAF-836D8E0F48D1}"/>
              </a:ext>
            </a:extLst>
          </p:cNvPr>
          <p:cNvSpPr/>
          <p:nvPr/>
        </p:nvSpPr>
        <p:spPr>
          <a:xfrm>
            <a:off x="6371208" y="1782278"/>
            <a:ext cx="5154967" cy="4394447"/>
          </a:xfrm>
          <a:prstGeom prst="roundRect">
            <a:avLst/>
          </a:prstGeom>
          <a:noFill/>
          <a:ln>
            <a:solidFill>
              <a:srgbClr val="567CC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사각형: 둥근 모서리 31">
            <a:extLst>
              <a:ext uri="{FF2B5EF4-FFF2-40B4-BE49-F238E27FC236}">
                <a16:creationId xmlns:a16="http://schemas.microsoft.com/office/drawing/2014/main" id="{FB1002A1-C606-4B98-A6C1-413DC5CC5A17}"/>
              </a:ext>
            </a:extLst>
          </p:cNvPr>
          <p:cNvSpPr/>
          <p:nvPr/>
        </p:nvSpPr>
        <p:spPr>
          <a:xfrm>
            <a:off x="937801" y="2893897"/>
            <a:ext cx="4565948" cy="916103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17B1F3C-0A6F-47A4-A6CA-545FE2011B58}"/>
              </a:ext>
            </a:extLst>
          </p:cNvPr>
          <p:cNvSpPr txBox="1"/>
          <p:nvPr/>
        </p:nvSpPr>
        <p:spPr>
          <a:xfrm>
            <a:off x="6730533" y="2150528"/>
            <a:ext cx="4436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F2994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단점</a:t>
            </a:r>
          </a:p>
        </p:txBody>
      </p:sp>
      <p:sp>
        <p:nvSpPr>
          <p:cNvPr id="34" name="사각형: 둥근 모서리 33">
            <a:extLst>
              <a:ext uri="{FF2B5EF4-FFF2-40B4-BE49-F238E27FC236}">
                <a16:creationId xmlns:a16="http://schemas.microsoft.com/office/drawing/2014/main" id="{A926C41E-3F44-4B90-B402-8DFB146CA108}"/>
              </a:ext>
            </a:extLst>
          </p:cNvPr>
          <p:cNvSpPr/>
          <p:nvPr/>
        </p:nvSpPr>
        <p:spPr>
          <a:xfrm>
            <a:off x="6665717" y="2893897"/>
            <a:ext cx="4565948" cy="916103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5" name="사각형: 둥근 모서리 34">
            <a:extLst>
              <a:ext uri="{FF2B5EF4-FFF2-40B4-BE49-F238E27FC236}">
                <a16:creationId xmlns:a16="http://schemas.microsoft.com/office/drawing/2014/main" id="{7060D8CC-AA6E-48C2-AB22-4344FD5583F2}"/>
              </a:ext>
            </a:extLst>
          </p:cNvPr>
          <p:cNvSpPr/>
          <p:nvPr/>
        </p:nvSpPr>
        <p:spPr>
          <a:xfrm>
            <a:off x="937800" y="3939736"/>
            <a:ext cx="4565948" cy="916103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6" name="사각형: 둥근 모서리 35">
            <a:extLst>
              <a:ext uri="{FF2B5EF4-FFF2-40B4-BE49-F238E27FC236}">
                <a16:creationId xmlns:a16="http://schemas.microsoft.com/office/drawing/2014/main" id="{AB2439A4-F3FD-4B02-A29E-4771A508EE3B}"/>
              </a:ext>
            </a:extLst>
          </p:cNvPr>
          <p:cNvSpPr/>
          <p:nvPr/>
        </p:nvSpPr>
        <p:spPr>
          <a:xfrm>
            <a:off x="937800" y="4985575"/>
            <a:ext cx="4565948" cy="916103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B06C4766-51CF-40AF-84FF-3FEA42D0B20E}"/>
              </a:ext>
            </a:extLst>
          </p:cNvPr>
          <p:cNvSpPr/>
          <p:nvPr/>
        </p:nvSpPr>
        <p:spPr>
          <a:xfrm>
            <a:off x="8829674" y="3979954"/>
            <a:ext cx="2424525" cy="1704475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cxnSp>
        <p:nvCxnSpPr>
          <p:cNvPr id="8" name="연결선: 꺾임 7">
            <a:extLst>
              <a:ext uri="{FF2B5EF4-FFF2-40B4-BE49-F238E27FC236}">
                <a16:creationId xmlns:a16="http://schemas.microsoft.com/office/drawing/2014/main" id="{64B371A4-30BA-43F5-8EFF-0CD5E99378B3}"/>
              </a:ext>
            </a:extLst>
          </p:cNvPr>
          <p:cNvCxnSpPr/>
          <p:nvPr/>
        </p:nvCxnSpPr>
        <p:spPr>
          <a:xfrm>
            <a:off x="6934151" y="4095750"/>
            <a:ext cx="1638349" cy="1228725"/>
          </a:xfrm>
          <a:prstGeom prst="bentConnector3">
            <a:avLst/>
          </a:prstGeom>
          <a:ln>
            <a:solidFill>
              <a:srgbClr val="0073A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12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2" grpId="0" animBg="1"/>
      <p:bldP spid="33" grpId="0"/>
      <p:bldP spid="34" grpId="0" animBg="1"/>
      <p:bldP spid="35" grpId="0" animBg="1"/>
      <p:bldP spid="36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: 도형 11">
            <a:extLst>
              <a:ext uri="{FF2B5EF4-FFF2-40B4-BE49-F238E27FC236}">
                <a16:creationId xmlns:a16="http://schemas.microsoft.com/office/drawing/2014/main" id="{F03568BB-C775-4C50-A96F-88FB2013FB0D}"/>
              </a:ext>
            </a:extLst>
          </p:cNvPr>
          <p:cNvSpPr/>
          <p:nvPr/>
        </p:nvSpPr>
        <p:spPr>
          <a:xfrm>
            <a:off x="11713952" y="0"/>
            <a:ext cx="478048" cy="546341"/>
          </a:xfrm>
          <a:custGeom>
            <a:avLst/>
            <a:gdLst>
              <a:gd name="connsiteX0" fmla="*/ 14069 w 976964"/>
              <a:gd name="connsiteY0" fmla="*/ 0 h 1116530"/>
              <a:gd name="connsiteX1" fmla="*/ 976964 w 976964"/>
              <a:gd name="connsiteY1" fmla="*/ 0 h 1116530"/>
              <a:gd name="connsiteX2" fmla="*/ 976964 w 976964"/>
              <a:gd name="connsiteY2" fmla="*/ 1116530 h 1116530"/>
              <a:gd name="connsiteX3" fmla="*/ 0 w 976964"/>
              <a:gd name="connsiteY3" fmla="*/ 139566 h 111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964" h="1116530">
                <a:moveTo>
                  <a:pt x="14069" y="0"/>
                </a:moveTo>
                <a:lnTo>
                  <a:pt x="976964" y="0"/>
                </a:lnTo>
                <a:lnTo>
                  <a:pt x="976964" y="1116530"/>
                </a:lnTo>
                <a:cubicBezTo>
                  <a:pt x="437402" y="1116530"/>
                  <a:pt x="0" y="679128"/>
                  <a:pt x="0" y="13956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BBA723FC-8CEE-4EF0-AEA1-EB52D4982579}"/>
              </a:ext>
            </a:extLst>
          </p:cNvPr>
          <p:cNvSpPr/>
          <p:nvPr/>
        </p:nvSpPr>
        <p:spPr>
          <a:xfrm>
            <a:off x="9614479" y="6379951"/>
            <a:ext cx="956098" cy="478049"/>
          </a:xfrm>
          <a:custGeom>
            <a:avLst/>
            <a:gdLst>
              <a:gd name="connsiteX0" fmla="*/ 976964 w 1953928"/>
              <a:gd name="connsiteY0" fmla="*/ 0 h 976964"/>
              <a:gd name="connsiteX1" fmla="*/ 1953928 w 1953928"/>
              <a:gd name="connsiteY1" fmla="*/ 976964 h 976964"/>
              <a:gd name="connsiteX2" fmla="*/ 0 w 1953928"/>
              <a:gd name="connsiteY2" fmla="*/ 976964 h 976964"/>
              <a:gd name="connsiteX3" fmla="*/ 976964 w 1953928"/>
              <a:gd name="connsiteY3" fmla="*/ 0 h 976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3928" h="976964">
                <a:moveTo>
                  <a:pt x="976964" y="0"/>
                </a:moveTo>
                <a:cubicBezTo>
                  <a:pt x="1516526" y="0"/>
                  <a:pt x="1953928" y="437402"/>
                  <a:pt x="1953928" y="976964"/>
                </a:cubicBezTo>
                <a:lnTo>
                  <a:pt x="0" y="976964"/>
                </a:lnTo>
                <a:cubicBezTo>
                  <a:pt x="0" y="437402"/>
                  <a:pt x="437402" y="0"/>
                  <a:pt x="976964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: 도형 13">
            <a:extLst>
              <a:ext uri="{FF2B5EF4-FFF2-40B4-BE49-F238E27FC236}">
                <a16:creationId xmlns:a16="http://schemas.microsoft.com/office/drawing/2014/main" id="{BC033FA5-5FCF-4D1A-BCA1-EABBFB9FF42C}"/>
              </a:ext>
            </a:extLst>
          </p:cNvPr>
          <p:cNvSpPr/>
          <p:nvPr/>
        </p:nvSpPr>
        <p:spPr>
          <a:xfrm>
            <a:off x="4928625" y="1357"/>
            <a:ext cx="808522" cy="404261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5DADA4A3-8B3D-486C-9ECE-B6D7828B5169}"/>
              </a:ext>
            </a:extLst>
          </p:cNvPr>
          <p:cNvSpPr/>
          <p:nvPr/>
        </p:nvSpPr>
        <p:spPr>
          <a:xfrm>
            <a:off x="0" y="5684429"/>
            <a:ext cx="387385" cy="774769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C69F7F1-02AD-4A97-BECB-188131464DA1}"/>
              </a:ext>
            </a:extLst>
          </p:cNvPr>
          <p:cNvSpPr/>
          <p:nvPr/>
        </p:nvSpPr>
        <p:spPr>
          <a:xfrm>
            <a:off x="866775" y="1452216"/>
            <a:ext cx="10458450" cy="5063718"/>
          </a:xfrm>
          <a:prstGeom prst="roundRect">
            <a:avLst/>
          </a:prstGeom>
          <a:noFill/>
          <a:ln cmpd="dbl">
            <a:solidFill>
              <a:srgbClr val="567CC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C8C1E88-4B07-43A2-A4A1-E1A3B2E36B33}"/>
              </a:ext>
            </a:extLst>
          </p:cNvPr>
          <p:cNvSpPr txBox="1"/>
          <p:nvPr/>
        </p:nvSpPr>
        <p:spPr>
          <a:xfrm>
            <a:off x="3537741" y="342066"/>
            <a:ext cx="55082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02. </a:t>
            </a:r>
            <a:r>
              <a:rPr lang="ko-KR" altLang="en-US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소개</a:t>
            </a:r>
            <a:endParaRPr lang="en-US" altLang="ko-KR" sz="44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4BD119D7-8D10-43BA-A581-B25B70EAA6A7}"/>
              </a:ext>
            </a:extLst>
          </p:cNvPr>
          <p:cNvSpPr/>
          <p:nvPr/>
        </p:nvSpPr>
        <p:spPr>
          <a:xfrm>
            <a:off x="3607361" y="1111508"/>
            <a:ext cx="4116860" cy="173327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75009EA2-F37A-46A6-BA2D-3E568FC9BB91}"/>
              </a:ext>
            </a:extLst>
          </p:cNvPr>
          <p:cNvSpPr/>
          <p:nvPr/>
        </p:nvSpPr>
        <p:spPr>
          <a:xfrm>
            <a:off x="1294426" y="1801944"/>
            <a:ext cx="3731853" cy="2042087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A4D5AFD0-2A04-413E-9B89-AE3E878B49AF}"/>
              </a:ext>
            </a:extLst>
          </p:cNvPr>
          <p:cNvSpPr/>
          <p:nvPr/>
        </p:nvSpPr>
        <p:spPr>
          <a:xfrm>
            <a:off x="1294426" y="4158939"/>
            <a:ext cx="3731853" cy="2042087"/>
          </a:xfrm>
          <a:prstGeom prst="roundRect">
            <a:avLst/>
          </a:prstGeom>
          <a:solidFill>
            <a:srgbClr val="D0E1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70C0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003025-6445-4590-9C82-3E8306FAD527}"/>
              </a:ext>
            </a:extLst>
          </p:cNvPr>
          <p:cNvSpPr txBox="1"/>
          <p:nvPr/>
        </p:nvSpPr>
        <p:spPr>
          <a:xfrm>
            <a:off x="6070380" y="4560406"/>
            <a:ext cx="4206952" cy="461665"/>
          </a:xfrm>
          <a:prstGeom prst="rect">
            <a:avLst/>
          </a:prstGeom>
          <a:solidFill>
            <a:srgbClr val="D0E1F9"/>
          </a:solidFill>
        </p:spPr>
        <p:txBody>
          <a:bodyPr wrap="square" rtlCol="0">
            <a:spAutoFit/>
          </a:bodyPr>
          <a:lstStyle/>
          <a:p>
            <a:pPr algn="ctr"/>
            <a:endParaRPr lang="en-US" altLang="ko-KR" sz="24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2B019B-29A8-4826-A716-896FECDC0B65}"/>
              </a:ext>
            </a:extLst>
          </p:cNvPr>
          <p:cNvSpPr txBox="1"/>
          <p:nvPr/>
        </p:nvSpPr>
        <p:spPr>
          <a:xfrm>
            <a:off x="6070380" y="3300689"/>
            <a:ext cx="4206953" cy="461665"/>
          </a:xfrm>
          <a:prstGeom prst="rect">
            <a:avLst/>
          </a:prstGeom>
          <a:solidFill>
            <a:srgbClr val="D0E1F9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altLang="ko-KR" sz="24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7EE5A8-1293-48AE-8CFF-647C64819DCA}"/>
              </a:ext>
            </a:extLst>
          </p:cNvPr>
          <p:cNvSpPr txBox="1"/>
          <p:nvPr/>
        </p:nvSpPr>
        <p:spPr>
          <a:xfrm>
            <a:off x="6074170" y="2040973"/>
            <a:ext cx="4206953" cy="461665"/>
          </a:xfrm>
          <a:prstGeom prst="rect">
            <a:avLst/>
          </a:prstGeom>
          <a:solidFill>
            <a:srgbClr val="D0E1F9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altLang="ko-KR" sz="2400" dirty="0">
              <a:solidFill>
                <a:srgbClr val="FF2994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484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1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210CD09-CBDF-4945-8191-FDA6382F136C}"/>
              </a:ext>
            </a:extLst>
          </p:cNvPr>
          <p:cNvSpPr txBox="1"/>
          <p:nvPr/>
        </p:nvSpPr>
        <p:spPr>
          <a:xfrm>
            <a:off x="2038952" y="1667885"/>
            <a:ext cx="324531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6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03</a:t>
            </a:r>
            <a:endParaRPr lang="ko-KR" altLang="en-US" sz="166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50E8BB-7895-4343-A9A2-A3B18E2695AA}"/>
              </a:ext>
            </a:extLst>
          </p:cNvPr>
          <p:cNvSpPr txBox="1"/>
          <p:nvPr/>
        </p:nvSpPr>
        <p:spPr>
          <a:xfrm>
            <a:off x="476048" y="4307783"/>
            <a:ext cx="7842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활용방안 및 기대효과</a:t>
            </a:r>
          </a:p>
        </p:txBody>
      </p: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id="{6F9DAC47-ADA9-448B-962D-D06087C47664}"/>
              </a:ext>
            </a:extLst>
          </p:cNvPr>
          <p:cNvSpPr/>
          <p:nvPr/>
        </p:nvSpPr>
        <p:spPr>
          <a:xfrm>
            <a:off x="0" y="5122131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05291E35-8C9C-4BF5-9558-4A18F2D51C71}"/>
              </a:ext>
            </a:extLst>
          </p:cNvPr>
          <p:cNvSpPr/>
          <p:nvPr/>
        </p:nvSpPr>
        <p:spPr>
          <a:xfrm>
            <a:off x="4934553" y="0"/>
            <a:ext cx="1652336" cy="826168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자유형: 도형 17">
            <a:extLst>
              <a:ext uri="{FF2B5EF4-FFF2-40B4-BE49-F238E27FC236}">
                <a16:creationId xmlns:a16="http://schemas.microsoft.com/office/drawing/2014/main" id="{C67179C2-116F-454D-8B84-B0719C9F0BB3}"/>
              </a:ext>
            </a:extLst>
          </p:cNvPr>
          <p:cNvSpPr/>
          <p:nvPr/>
        </p:nvSpPr>
        <p:spPr>
          <a:xfrm rot="10800000">
            <a:off x="11400322" y="826168"/>
            <a:ext cx="791678" cy="1583356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256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B2C8CDFF-73D4-4F1A-9535-EC5E209E745A}"/>
              </a:ext>
            </a:extLst>
          </p:cNvPr>
          <p:cNvSpPr/>
          <p:nvPr/>
        </p:nvSpPr>
        <p:spPr>
          <a:xfrm>
            <a:off x="6766962" y="0"/>
            <a:ext cx="1652336" cy="826168"/>
          </a:xfrm>
          <a:custGeom>
            <a:avLst/>
            <a:gdLst>
              <a:gd name="connsiteX0" fmla="*/ 0 w 1652336"/>
              <a:gd name="connsiteY0" fmla="*/ 0 h 826168"/>
              <a:gd name="connsiteX1" fmla="*/ 1652336 w 1652336"/>
              <a:gd name="connsiteY1" fmla="*/ 0 h 826168"/>
              <a:gd name="connsiteX2" fmla="*/ 826168 w 1652336"/>
              <a:gd name="connsiteY2" fmla="*/ 826168 h 826168"/>
              <a:gd name="connsiteX3" fmla="*/ 0 w 1652336"/>
              <a:gd name="connsiteY3" fmla="*/ 0 h 8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336" h="826168">
                <a:moveTo>
                  <a:pt x="0" y="0"/>
                </a:moveTo>
                <a:lnTo>
                  <a:pt x="1652336" y="0"/>
                </a:lnTo>
                <a:cubicBezTo>
                  <a:pt x="1652336" y="456280"/>
                  <a:pt x="1282448" y="826168"/>
                  <a:pt x="826168" y="826168"/>
                </a:cubicBezTo>
                <a:cubicBezTo>
                  <a:pt x="369888" y="826168"/>
                  <a:pt x="0" y="456280"/>
                  <a:pt x="0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 descr="텍스트, 그리기이(가) 표시된 사진&#10;&#10;자동 생성된 설명">
            <a:extLst>
              <a:ext uri="{FF2B5EF4-FFF2-40B4-BE49-F238E27FC236}">
                <a16:creationId xmlns:a16="http://schemas.microsoft.com/office/drawing/2014/main" id="{6AF19023-79D6-46FF-8B3C-3BAD52DBA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506" y="4944336"/>
            <a:ext cx="2870494" cy="19136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5DBA14E-CC94-4750-873D-66EB73608593}"/>
              </a:ext>
            </a:extLst>
          </p:cNvPr>
          <p:cNvSpPr txBox="1"/>
          <p:nvPr/>
        </p:nvSpPr>
        <p:spPr>
          <a:xfrm>
            <a:off x="404259" y="400639"/>
            <a:ext cx="95493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03. </a:t>
            </a:r>
            <a:r>
              <a:rPr lang="ko-KR" altLang="en-US" sz="44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아이디어 활용방안 및 기대효과</a:t>
            </a:r>
            <a:endParaRPr lang="en-US" altLang="ko-KR" sz="44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076FA33-FD88-4CE3-9646-9E0F07E5F07A}"/>
              </a:ext>
            </a:extLst>
          </p:cNvPr>
          <p:cNvSpPr/>
          <p:nvPr/>
        </p:nvSpPr>
        <p:spPr>
          <a:xfrm>
            <a:off x="473878" y="1170081"/>
            <a:ext cx="8708221" cy="45719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9EF0B6-8108-47BF-8F5B-9964A905A827}"/>
              </a:ext>
            </a:extLst>
          </p:cNvPr>
          <p:cNvSpPr txBox="1"/>
          <p:nvPr/>
        </p:nvSpPr>
        <p:spPr>
          <a:xfrm>
            <a:off x="404260" y="1495351"/>
            <a:ext cx="6058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활용방안</a:t>
            </a:r>
          </a:p>
        </p:txBody>
      </p:sp>
      <p:sp>
        <p:nvSpPr>
          <p:cNvPr id="25" name="자유형: 도형 24">
            <a:extLst>
              <a:ext uri="{FF2B5EF4-FFF2-40B4-BE49-F238E27FC236}">
                <a16:creationId xmlns:a16="http://schemas.microsoft.com/office/drawing/2014/main" id="{B5E75888-A1C9-488E-8DA2-BAB02798A4FE}"/>
              </a:ext>
            </a:extLst>
          </p:cNvPr>
          <p:cNvSpPr/>
          <p:nvPr/>
        </p:nvSpPr>
        <p:spPr>
          <a:xfrm rot="10800000">
            <a:off x="11088303" y="1274177"/>
            <a:ext cx="1103697" cy="2207394"/>
          </a:xfrm>
          <a:custGeom>
            <a:avLst/>
            <a:gdLst>
              <a:gd name="connsiteX0" fmla="*/ 0 w 791678"/>
              <a:gd name="connsiteY0" fmla="*/ 0 h 1583356"/>
              <a:gd name="connsiteX1" fmla="*/ 791678 w 791678"/>
              <a:gd name="connsiteY1" fmla="*/ 791678 h 1583356"/>
              <a:gd name="connsiteX2" fmla="*/ 0 w 791678"/>
              <a:gd name="connsiteY2" fmla="*/ 1583356 h 15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678" h="1583356">
                <a:moveTo>
                  <a:pt x="0" y="0"/>
                </a:moveTo>
                <a:cubicBezTo>
                  <a:pt x="437232" y="0"/>
                  <a:pt x="791678" y="354446"/>
                  <a:pt x="791678" y="791678"/>
                </a:cubicBezTo>
                <a:cubicBezTo>
                  <a:pt x="791678" y="1228910"/>
                  <a:pt x="437232" y="1583356"/>
                  <a:pt x="0" y="1583356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자유형: 도형 25">
            <a:extLst>
              <a:ext uri="{FF2B5EF4-FFF2-40B4-BE49-F238E27FC236}">
                <a16:creationId xmlns:a16="http://schemas.microsoft.com/office/drawing/2014/main" id="{95DDEC25-50B8-4FB0-9E31-7C7285339FCC}"/>
              </a:ext>
            </a:extLst>
          </p:cNvPr>
          <p:cNvSpPr/>
          <p:nvPr/>
        </p:nvSpPr>
        <p:spPr>
          <a:xfrm>
            <a:off x="5350442" y="6237167"/>
            <a:ext cx="1281364" cy="640682"/>
          </a:xfrm>
          <a:custGeom>
            <a:avLst/>
            <a:gdLst>
              <a:gd name="connsiteX0" fmla="*/ 976964 w 1953928"/>
              <a:gd name="connsiteY0" fmla="*/ 0 h 976964"/>
              <a:gd name="connsiteX1" fmla="*/ 1953928 w 1953928"/>
              <a:gd name="connsiteY1" fmla="*/ 976964 h 976964"/>
              <a:gd name="connsiteX2" fmla="*/ 0 w 1953928"/>
              <a:gd name="connsiteY2" fmla="*/ 976964 h 976964"/>
              <a:gd name="connsiteX3" fmla="*/ 976964 w 1953928"/>
              <a:gd name="connsiteY3" fmla="*/ 0 h 976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3928" h="976964">
                <a:moveTo>
                  <a:pt x="976964" y="0"/>
                </a:moveTo>
                <a:cubicBezTo>
                  <a:pt x="1516526" y="0"/>
                  <a:pt x="1953928" y="437402"/>
                  <a:pt x="1953928" y="976964"/>
                </a:cubicBezTo>
                <a:lnTo>
                  <a:pt x="0" y="976964"/>
                </a:lnTo>
                <a:cubicBezTo>
                  <a:pt x="0" y="437402"/>
                  <a:pt x="437402" y="0"/>
                  <a:pt x="976964" y="0"/>
                </a:cubicBezTo>
                <a:close/>
              </a:path>
            </a:pathLst>
          </a:cu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FC8386-154A-4FBF-9DA1-BB3BFBF38891}"/>
              </a:ext>
            </a:extLst>
          </p:cNvPr>
          <p:cNvSpPr txBox="1"/>
          <p:nvPr/>
        </p:nvSpPr>
        <p:spPr>
          <a:xfrm>
            <a:off x="404260" y="3035491"/>
            <a:ext cx="6058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567CCF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기대효과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EAF3FBF-76EC-486E-B87F-EE9FCABBBF98}"/>
              </a:ext>
            </a:extLst>
          </p:cNvPr>
          <p:cNvSpPr/>
          <p:nvPr/>
        </p:nvSpPr>
        <p:spPr>
          <a:xfrm flipV="1">
            <a:off x="500515" y="3512992"/>
            <a:ext cx="1398444" cy="45719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419FEFE8-F769-41E9-905F-0E8CBD4A02C7}"/>
              </a:ext>
            </a:extLst>
          </p:cNvPr>
          <p:cNvSpPr/>
          <p:nvPr/>
        </p:nvSpPr>
        <p:spPr>
          <a:xfrm flipV="1">
            <a:off x="500515" y="1976948"/>
            <a:ext cx="1398444" cy="61653"/>
          </a:xfrm>
          <a:prstGeom prst="rect">
            <a:avLst/>
          </a:prstGeom>
          <a:solidFill>
            <a:srgbClr val="D0E1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9BFCC6F-3014-47AD-96FD-D09B523119CA}"/>
              </a:ext>
            </a:extLst>
          </p:cNvPr>
          <p:cNvSpPr txBox="1"/>
          <p:nvPr/>
        </p:nvSpPr>
        <p:spPr>
          <a:xfrm>
            <a:off x="473879" y="3746404"/>
            <a:ext cx="6058684" cy="400110"/>
          </a:xfrm>
          <a:prstGeom prst="rect">
            <a:avLst/>
          </a:prstGeom>
          <a:solidFill>
            <a:srgbClr val="D0E1F9"/>
          </a:solidFill>
        </p:spPr>
        <p:txBody>
          <a:bodyPr wrap="square" rtlCol="0">
            <a:spAutoFit/>
          </a:bodyPr>
          <a:lstStyle/>
          <a:p>
            <a:pPr algn="r"/>
            <a:endParaRPr lang="en-US" altLang="ko-KR" sz="20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23" name="순서도: 수행의 시작/종료 22">
            <a:extLst>
              <a:ext uri="{FF2B5EF4-FFF2-40B4-BE49-F238E27FC236}">
                <a16:creationId xmlns:a16="http://schemas.microsoft.com/office/drawing/2014/main" id="{98634B08-893C-4B08-861F-9BDFB97F44D1}"/>
              </a:ext>
            </a:extLst>
          </p:cNvPr>
          <p:cNvSpPr/>
          <p:nvPr/>
        </p:nvSpPr>
        <p:spPr>
          <a:xfrm>
            <a:off x="559604" y="3801951"/>
            <a:ext cx="1339355" cy="297529"/>
          </a:xfrm>
          <a:prstGeom prst="flowChartTerminator">
            <a:avLst/>
          </a:prstGeom>
          <a:solidFill>
            <a:srgbClr val="567C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BA003B5-129B-4FF7-A48C-D2BC5F7C03F1}"/>
              </a:ext>
            </a:extLst>
          </p:cNvPr>
          <p:cNvSpPr txBox="1"/>
          <p:nvPr/>
        </p:nvSpPr>
        <p:spPr>
          <a:xfrm>
            <a:off x="852694" y="3781921"/>
            <a:ext cx="1339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첫번째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689D214-D935-496E-B41D-02617A1BCD40}"/>
              </a:ext>
            </a:extLst>
          </p:cNvPr>
          <p:cNvSpPr txBox="1"/>
          <p:nvPr/>
        </p:nvSpPr>
        <p:spPr>
          <a:xfrm>
            <a:off x="473879" y="4353587"/>
            <a:ext cx="5850722" cy="400110"/>
          </a:xfrm>
          <a:prstGeom prst="rect">
            <a:avLst/>
          </a:prstGeom>
          <a:solidFill>
            <a:srgbClr val="D0E1F9"/>
          </a:solidFill>
        </p:spPr>
        <p:txBody>
          <a:bodyPr wrap="square" rtlCol="0">
            <a:spAutoFit/>
          </a:bodyPr>
          <a:lstStyle/>
          <a:p>
            <a:pPr algn="r"/>
            <a:endParaRPr lang="en-US" altLang="ko-KR" sz="20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2" name="순서도: 수행의 시작/종료 31">
            <a:extLst>
              <a:ext uri="{FF2B5EF4-FFF2-40B4-BE49-F238E27FC236}">
                <a16:creationId xmlns:a16="http://schemas.microsoft.com/office/drawing/2014/main" id="{D7F99953-E444-427E-966B-F52924062E2C}"/>
              </a:ext>
            </a:extLst>
          </p:cNvPr>
          <p:cNvSpPr/>
          <p:nvPr/>
        </p:nvSpPr>
        <p:spPr>
          <a:xfrm>
            <a:off x="559604" y="4409134"/>
            <a:ext cx="1339355" cy="297529"/>
          </a:xfrm>
          <a:prstGeom prst="flowChartTerminator">
            <a:avLst/>
          </a:prstGeom>
          <a:solidFill>
            <a:srgbClr val="567C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5D0DDCF-C661-470F-83A1-07B3A84F1D8D}"/>
              </a:ext>
            </a:extLst>
          </p:cNvPr>
          <p:cNvSpPr txBox="1"/>
          <p:nvPr/>
        </p:nvSpPr>
        <p:spPr>
          <a:xfrm>
            <a:off x="852694" y="4389104"/>
            <a:ext cx="1339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두번째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69413D-CB8C-4A43-8068-12B67A30B142}"/>
              </a:ext>
            </a:extLst>
          </p:cNvPr>
          <p:cNvSpPr txBox="1"/>
          <p:nvPr/>
        </p:nvSpPr>
        <p:spPr>
          <a:xfrm>
            <a:off x="473879" y="4944336"/>
            <a:ext cx="9479746" cy="400110"/>
          </a:xfrm>
          <a:prstGeom prst="rect">
            <a:avLst/>
          </a:prstGeom>
          <a:solidFill>
            <a:srgbClr val="D0E1F9"/>
          </a:solidFill>
        </p:spPr>
        <p:txBody>
          <a:bodyPr wrap="square" rtlCol="0">
            <a:spAutoFit/>
          </a:bodyPr>
          <a:lstStyle/>
          <a:p>
            <a:pPr algn="r"/>
            <a:endParaRPr lang="en-US" altLang="ko-KR" sz="20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35" name="순서도: 수행의 시작/종료 34">
            <a:extLst>
              <a:ext uri="{FF2B5EF4-FFF2-40B4-BE49-F238E27FC236}">
                <a16:creationId xmlns:a16="http://schemas.microsoft.com/office/drawing/2014/main" id="{4A3C43C5-A1EB-4238-82E5-0CC5232249AF}"/>
              </a:ext>
            </a:extLst>
          </p:cNvPr>
          <p:cNvSpPr/>
          <p:nvPr/>
        </p:nvSpPr>
        <p:spPr>
          <a:xfrm>
            <a:off x="559604" y="4999883"/>
            <a:ext cx="1339355" cy="297529"/>
          </a:xfrm>
          <a:prstGeom prst="flowChartTerminator">
            <a:avLst/>
          </a:prstGeom>
          <a:solidFill>
            <a:srgbClr val="567C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332CB93-8AA9-4368-9F28-661589F9BA28}"/>
              </a:ext>
            </a:extLst>
          </p:cNvPr>
          <p:cNvSpPr txBox="1"/>
          <p:nvPr/>
        </p:nvSpPr>
        <p:spPr>
          <a:xfrm>
            <a:off x="852694" y="4979853"/>
            <a:ext cx="1339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bg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세번째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2EBB2B6-89C0-47ED-AC24-FDDC771D09BE}"/>
              </a:ext>
            </a:extLst>
          </p:cNvPr>
          <p:cNvSpPr txBox="1"/>
          <p:nvPr/>
        </p:nvSpPr>
        <p:spPr>
          <a:xfrm>
            <a:off x="473879" y="5504485"/>
            <a:ext cx="5403046" cy="400110"/>
          </a:xfrm>
          <a:prstGeom prst="rect">
            <a:avLst/>
          </a:prstGeom>
          <a:solidFill>
            <a:srgbClr val="D0E1F9"/>
          </a:solidFill>
        </p:spPr>
        <p:txBody>
          <a:bodyPr wrap="square" rtlCol="0">
            <a:spAutoFit/>
          </a:bodyPr>
          <a:lstStyle/>
          <a:p>
            <a:pPr algn="r"/>
            <a:endParaRPr lang="en-US" altLang="ko-KR" sz="2000" dirty="0">
              <a:solidFill>
                <a:srgbClr val="567CCF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43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3" grpId="0" animBg="1"/>
      <p:bldP spid="29" grpId="0"/>
      <p:bldP spid="31" grpId="0" animBg="1"/>
      <p:bldP spid="32" grpId="0" animBg="1"/>
      <p:bldP spid="33" grpId="0"/>
      <p:bldP spid="34" grpId="0" animBg="1"/>
      <p:bldP spid="35" grpId="0" animBg="1"/>
      <p:bldP spid="36" grpId="0"/>
      <p:bldP spid="37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76</Words>
  <Application>Microsoft Office PowerPoint</Application>
  <PresentationFormat>와이드스크린</PresentationFormat>
  <Paragraphs>31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나눔고딕</vt:lpstr>
      <vt:lpstr>나눔바른고딕</vt:lpstr>
      <vt:lpstr>Arial</vt:lpstr>
      <vt:lpstr>나눔스퀘어_ac ExtraBold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이태권</dc:creator>
  <cp:lastModifiedBy>ICKSO</cp:lastModifiedBy>
  <cp:revision>68</cp:revision>
  <dcterms:created xsi:type="dcterms:W3CDTF">2020-05-23T13:38:52Z</dcterms:created>
  <dcterms:modified xsi:type="dcterms:W3CDTF">2022-10-20T05:34:31Z</dcterms:modified>
</cp:coreProperties>
</file>